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0693400" cy="7556500"/>
  <p:notesSz cx="10693400" cy="7556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8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507101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4670" y="302260"/>
            <a:ext cx="9624060" cy="1209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737995"/>
            <a:ext cx="962406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635756" y="7027545"/>
            <a:ext cx="3421888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7991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0476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7991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5895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7991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878657"/>
            <a:ext cx="10312400" cy="57991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2024-06-30T18:23:20Z</dcterms:created>
  <dcterms:modified xsi:type="dcterms:W3CDTF">2024-06-30T18:23:20Z</dcterms:modified>
</cp:coreProperties>
</file>